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EC305-1602-453E-B27F-57CA4ACF3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3FA4A37-875D-43CF-9D44-A5B1F2FFC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BA0C34-A425-45C7-B886-5723E7A9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161ED3-43E1-4BEA-9E46-41BD2A4F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06690E-E5DE-474E-902A-8B0AAC3A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40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51C4-016B-440B-8607-2F74C947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44162A-E73A-4DF7-A8CE-42EB07EB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0AC333-6F92-4A28-B70D-EC3227E0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621F0B-B5A8-4A79-BB54-482EA38A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1B954-5350-4CB9-A512-3B6AC5AD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9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25FE237-AF2D-4FB8-B7E5-FB99EDB4C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168EC7-1629-4273-BFBD-B06E815A9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FCE6F3-8837-4947-B8FB-D6E970A7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15101-371B-428B-8C32-C41081BB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139795-A0D5-4721-9CCF-D06987F4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38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084F6-CBAE-4693-A8E5-978E432B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A99FB8-FDBC-4D26-89A2-D9ADEC42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7E15D7-1F60-4706-BF4F-D8B4C5D3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E9D9CA-6741-4BA8-9D7A-5110FAC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2A3D07-C0EF-4088-8673-3FF2B0D0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62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1EF85-9C98-4B04-B544-9DCB1364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151DFC-7FBE-4E4B-8A2E-4A790358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A17586-80FF-4065-8F5D-D2E45CF2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EB7F1C-DAC4-46AF-8130-0C67C7D4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636CEE-066C-454E-AFFD-2AB5E246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50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74B78-D3F5-42B5-A2D6-F1D97D5A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8D158-3789-4F7C-8555-74D576FFD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E910F4A-D70A-48A1-A925-C20B82D2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2FCB8F-D13E-44E1-B6BB-179F73A8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F0A55C-8528-431D-97A6-28DA316C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18730C-9E25-4431-8D6A-6B36070D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71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9154-D046-464A-A233-BBFBFC7B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F89AAD-731A-4A4C-9685-19777048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820AF9-A1F0-4AC5-98D3-BA97CF6B5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E0B2A0B-A341-4342-BA6C-76870BE61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CE167E0-EAB9-46DC-91A9-F487D4A10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DC96EF0-BF74-4009-A9D2-C159A7A9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59E8EF-29EB-4779-9554-22BB069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3863D2-E298-4D5C-AE42-FA8B7D3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54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2D1B9-A62E-4504-842F-3DC5C540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FB6FBC6-6BB0-46A7-BFC7-CC79A86A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BD143E-34F2-4010-B5EC-B2BB837B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4D849D-FEA7-4CE4-BCB3-FE4074BD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0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4B6C47-8C3F-4187-84D1-BBEFD310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959713D-89C1-4917-80CF-092B54D0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1CFB9-7356-423D-B337-D47629E5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47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BDE01-6E78-41BE-BFFA-F0700179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49EF66-C885-40C0-8A90-E3563E7F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06D41C-BB78-4212-B3F4-3518E5AEC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A5CC5C8-9AC1-4817-960E-51F84AFE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A3AE79-121C-4CD0-8388-2C07BC84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478D4E-515C-454E-9F56-3BCD5940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648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30802-E2BF-4579-9E54-12148694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C834E8B-AC74-4113-A7D9-057AA600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71EEB6-1BE8-451E-85D1-77FABADC2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454B88-0D3E-4D7D-8081-61B953CE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4071F4-E60C-43B0-A727-7556E2DC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9A84D2-D5C6-4095-8EAF-49FEF54E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13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D10C877-74CD-4560-AB62-9B032154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211A8A-F07B-4396-A6B3-1511F6F2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D8C1E9-0C14-487C-A6E8-2201AFE82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52E5-A0BC-4671-B195-56BD57230C0B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F5D9C-AA34-4941-9DC3-A6A9744C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BE73C1-B5FE-47F6-A548-DB575694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7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iTH_ARsAYs?feature=oembed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CD7CE-5E4A-4D3B-AC90-A0F23E6B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7838"/>
            <a:ext cx="9144000" cy="1017056"/>
          </a:xfrm>
        </p:spPr>
        <p:txBody>
          <a:bodyPr/>
          <a:lstStyle/>
          <a:p>
            <a:pPr algn="l"/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SPRINT OPLEVERING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B5ECE3-F0B2-4E8C-8152-8B76B037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69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nl-NL" sz="2800" dirty="0">
                <a:solidFill>
                  <a:srgbClr val="232323"/>
                </a:solidFill>
              </a:rPr>
              <a:t>Rollen en artikelen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6D465A-1DF4-40B9-BEA5-D93F6089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B614A96-78E9-45FB-80E6-8E4670A735F4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DF2538-EE91-4C4A-B6CB-4DA2D484A9AE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5727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258C5EB-8BA3-4244-9BC3-2B88059B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AE7ABBA4-25A7-4AEF-8920-C9A517CCF1C6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ONS TEAM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23A586E-433A-4EAB-A4B4-6825F7600EED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7B2C14-9038-4422-8988-4DF987A30E03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E06084B3-F649-4DE5-8789-6AA4326BD526}"/>
              </a:ext>
            </a:extLst>
          </p:cNvPr>
          <p:cNvSpPr/>
          <p:nvPr/>
        </p:nvSpPr>
        <p:spPr>
          <a:xfrm>
            <a:off x="2328137" y="1655763"/>
            <a:ext cx="1620000" cy="16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D8303C01-756F-43D1-93B3-94EAAE585579}"/>
              </a:ext>
            </a:extLst>
          </p:cNvPr>
          <p:cNvSpPr/>
          <p:nvPr/>
        </p:nvSpPr>
        <p:spPr>
          <a:xfrm>
            <a:off x="4301369" y="1655763"/>
            <a:ext cx="1620000" cy="16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883102C1-39D3-47F1-BAB2-000DE95F3968}"/>
              </a:ext>
            </a:extLst>
          </p:cNvPr>
          <p:cNvSpPr/>
          <p:nvPr/>
        </p:nvSpPr>
        <p:spPr>
          <a:xfrm>
            <a:off x="6265636" y="1655763"/>
            <a:ext cx="1620000" cy="16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C27075CC-D8C5-4216-B067-582210946834}"/>
              </a:ext>
            </a:extLst>
          </p:cNvPr>
          <p:cNvSpPr/>
          <p:nvPr/>
        </p:nvSpPr>
        <p:spPr>
          <a:xfrm>
            <a:off x="8229903" y="1655763"/>
            <a:ext cx="1620000" cy="16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F7200E06-63A2-47FE-AF1C-4AE60B503FAE}"/>
              </a:ext>
            </a:extLst>
          </p:cNvPr>
          <p:cNvSpPr/>
          <p:nvPr/>
        </p:nvSpPr>
        <p:spPr>
          <a:xfrm>
            <a:off x="3313568" y="3778509"/>
            <a:ext cx="1620000" cy="16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9BDE9056-0179-4775-BF71-A06A682A7243}"/>
              </a:ext>
            </a:extLst>
          </p:cNvPr>
          <p:cNvSpPr/>
          <p:nvPr/>
        </p:nvSpPr>
        <p:spPr>
          <a:xfrm>
            <a:off x="5277835" y="3778509"/>
            <a:ext cx="1620000" cy="16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580D2CE5-7F8B-4B40-9025-538D1C2A10A1}"/>
              </a:ext>
            </a:extLst>
          </p:cNvPr>
          <p:cNvSpPr/>
          <p:nvPr/>
        </p:nvSpPr>
        <p:spPr>
          <a:xfrm>
            <a:off x="7242102" y="3778509"/>
            <a:ext cx="1620000" cy="16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FEFD8C-BB81-419E-8685-A6C49457E9D0}"/>
              </a:ext>
            </a:extLst>
          </p:cNvPr>
          <p:cNvSpPr txBox="1"/>
          <p:nvPr/>
        </p:nvSpPr>
        <p:spPr>
          <a:xfrm>
            <a:off x="2357463" y="328763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Thijmen Brand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473038B-D241-42E6-992F-11F89C5493A0}"/>
              </a:ext>
            </a:extLst>
          </p:cNvPr>
          <p:cNvSpPr txBox="1"/>
          <p:nvPr/>
        </p:nvSpPr>
        <p:spPr>
          <a:xfrm>
            <a:off x="4230358" y="328763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Erik van de Laar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90DC906-1EDB-4E69-B49F-2AF3ED541850}"/>
              </a:ext>
            </a:extLst>
          </p:cNvPr>
          <p:cNvSpPr txBox="1"/>
          <p:nvPr/>
        </p:nvSpPr>
        <p:spPr>
          <a:xfrm>
            <a:off x="6520035" y="329314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Teun Mos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42A8010-CA54-497B-A4B2-D6679EA0BD1B}"/>
              </a:ext>
            </a:extLst>
          </p:cNvPr>
          <p:cNvSpPr txBox="1"/>
          <p:nvPr/>
        </p:nvSpPr>
        <p:spPr>
          <a:xfrm>
            <a:off x="8286331" y="3287637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Lukas Jansen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46520731-FD9B-4952-ACE4-512561290048}"/>
              </a:ext>
            </a:extLst>
          </p:cNvPr>
          <p:cNvSpPr txBox="1"/>
          <p:nvPr/>
        </p:nvSpPr>
        <p:spPr>
          <a:xfrm>
            <a:off x="3418888" y="5398509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Brett</a:t>
            </a:r>
            <a:r>
              <a:rPr lang="nl-NL" dirty="0"/>
              <a:t> Mulder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7FECA8E-FEBE-4FB6-8243-5E2CCB155AB3}"/>
              </a:ext>
            </a:extLst>
          </p:cNvPr>
          <p:cNvSpPr txBox="1"/>
          <p:nvPr/>
        </p:nvSpPr>
        <p:spPr>
          <a:xfrm>
            <a:off x="5525170" y="5398509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Antony</a:t>
            </a:r>
            <a:r>
              <a:rPr lang="nl-NL" dirty="0"/>
              <a:t> </a:t>
            </a:r>
            <a:r>
              <a:rPr lang="nl-NL" dirty="0" err="1"/>
              <a:t>Lê</a:t>
            </a:r>
            <a:endParaRPr lang="nl-NL" u="sng" dirty="0">
              <a:solidFill>
                <a:srgbClr val="8AB4F8"/>
              </a:solidFill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CEBB9DD-9C33-48CE-B6A8-A34DBB7E9A12}"/>
              </a:ext>
            </a:extLst>
          </p:cNvPr>
          <p:cNvSpPr txBox="1"/>
          <p:nvPr/>
        </p:nvSpPr>
        <p:spPr>
          <a:xfrm>
            <a:off x="7091742" y="5398509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18804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E81FA661-B6C2-4AA9-8454-20780FFF0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2AE1F999-061F-457B-B083-6201AE4BF034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BEHAALDE 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4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Zoek functie voor artikelen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Filter functie voor artikelen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Azure</a:t>
            </a:r>
            <a:r>
              <a:rPr lang="nl-NL" sz="2400" dirty="0">
                <a:solidFill>
                  <a:srgbClr val="232323"/>
                </a:solidFill>
              </a:rPr>
              <a:t> pipeline opzetten</a:t>
            </a:r>
          </a:p>
          <a:p>
            <a:endParaRPr lang="nl-NL" sz="2400" dirty="0">
              <a:solidFill>
                <a:srgbClr val="232323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EXTRA FEATURES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Azure</a:t>
            </a:r>
            <a:r>
              <a:rPr lang="nl-NL" sz="2400" dirty="0">
                <a:solidFill>
                  <a:srgbClr val="232323"/>
                </a:solidFill>
              </a:rPr>
              <a:t> pipeline opzetten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82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Styling </a:t>
            </a:r>
            <a:r>
              <a:rPr lang="nl-NL" sz="2400" dirty="0" err="1">
                <a:solidFill>
                  <a:srgbClr val="232323"/>
                </a:solidFill>
              </a:rPr>
              <a:t>Fixes</a:t>
            </a:r>
            <a:endParaRPr lang="nl-NL" sz="2400" dirty="0">
              <a:solidFill>
                <a:srgbClr val="232323"/>
              </a:solidFill>
            </a:endParaRPr>
          </a:p>
          <a:p>
            <a:r>
              <a:rPr lang="nl-NL" sz="2400" dirty="0">
                <a:solidFill>
                  <a:srgbClr val="232323"/>
                </a:solidFill>
              </a:rPr>
              <a:t>Bug </a:t>
            </a:r>
            <a:r>
              <a:rPr lang="nl-NL" sz="2400" dirty="0" err="1">
                <a:solidFill>
                  <a:srgbClr val="232323"/>
                </a:solidFill>
              </a:rPr>
              <a:t>Fixes</a:t>
            </a:r>
            <a:endParaRPr lang="nl-NL" sz="2400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WAT STAAT ER NOG OP DE BACKLOG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Thumbnail voor artikelen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5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8" y="1789113"/>
            <a:ext cx="8151151" cy="4351338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232323"/>
                </a:solidFill>
              </a:rPr>
              <a:t>Base64 </a:t>
            </a:r>
            <a:r>
              <a:rPr lang="nl-NL" dirty="0" err="1">
                <a:solidFill>
                  <a:srgbClr val="232323"/>
                </a:solidFill>
              </a:rPr>
              <a:t>vs</a:t>
            </a:r>
            <a:r>
              <a:rPr lang="nl-NL" dirty="0">
                <a:solidFill>
                  <a:srgbClr val="232323"/>
                </a:solidFill>
              </a:rPr>
              <a:t> Byte array</a:t>
            </a:r>
          </a:p>
          <a:p>
            <a:pPr lvl="1"/>
            <a:r>
              <a:rPr lang="nl-NL" dirty="0">
                <a:solidFill>
                  <a:srgbClr val="232323"/>
                </a:solidFill>
              </a:rPr>
              <a:t>Gekozen voor Base64</a:t>
            </a:r>
          </a:p>
          <a:p>
            <a:pPr lvl="1"/>
            <a:r>
              <a:rPr lang="nl-NL" dirty="0">
                <a:solidFill>
                  <a:srgbClr val="232323"/>
                </a:solidFill>
              </a:rPr>
              <a:t>Blijkt toch groter te zijn (33% meer)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KEUZES DIE WE GEMAAKT HEBBEN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20120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DEMO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pic>
        <p:nvPicPr>
          <p:cNvPr id="2" name="Onlinemedia 1" title="Kdp-Sprint2">
            <a:hlinkClick r:id="" action="ppaction://media"/>
            <a:extLst>
              <a:ext uri="{FF2B5EF4-FFF2-40B4-BE49-F238E27FC236}">
                <a16:creationId xmlns:a16="http://schemas.microsoft.com/office/drawing/2014/main" id="{8D0043E9-75A2-443A-9DEC-3E919BBB0C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60493" y="1352763"/>
            <a:ext cx="7617012" cy="43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8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Vragen??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pic>
        <p:nvPicPr>
          <p:cNvPr id="1026" name="Picture 2" descr="Heb je vragen over Room Escape Enschede? - Room Escape Enschede">
            <a:extLst>
              <a:ext uri="{FF2B5EF4-FFF2-40B4-BE49-F238E27FC236}">
                <a16:creationId xmlns:a16="http://schemas.microsoft.com/office/drawing/2014/main" id="{DF0FC004-ABEF-4146-8915-7EC7C956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952625"/>
            <a:ext cx="59055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741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in">
      <a:majorFont>
        <a:latin typeface="DIN 2014"/>
        <a:ea typeface=""/>
        <a:cs typeface=""/>
      </a:majorFont>
      <a:minorFont>
        <a:latin typeface="DIN 201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Office PowerPoint</Application>
  <PresentationFormat>Breedbeeld</PresentationFormat>
  <Paragraphs>55</Paragraphs>
  <Slides>9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Arial</vt:lpstr>
      <vt:lpstr>DIN 2014</vt:lpstr>
      <vt:lpstr>Kantoorthema</vt:lpstr>
      <vt:lpstr>SPRINT OPLEVERING 2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Muijsenberg,Reno R.F.</dc:creator>
  <cp:lastModifiedBy>Mulder,Brett B.M.P.</cp:lastModifiedBy>
  <cp:revision>21</cp:revision>
  <dcterms:created xsi:type="dcterms:W3CDTF">2022-03-18T08:57:21Z</dcterms:created>
  <dcterms:modified xsi:type="dcterms:W3CDTF">2022-03-31T09:57:21Z</dcterms:modified>
</cp:coreProperties>
</file>